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5"/>
  </p:notesMasterIdLst>
  <p:handoutMasterIdLst>
    <p:handoutMasterId r:id="rId6"/>
  </p:handoutMasterIdLst>
  <p:sldIdLst>
    <p:sldId id="256" r:id="rId3"/>
    <p:sldId id="257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72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43" d="100"/>
          <a:sy n="143" d="100"/>
        </p:scale>
        <p:origin x="684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8548A-6287-EB45-B4B1-279259DFF25E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89809-EDAF-8548-B8E9-C670523A3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221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CB76F-8D6E-3540-92B7-B361C279DD85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44845-ACB1-A947-B39A-23726913D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47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003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88" y="4511682"/>
            <a:ext cx="1438016" cy="530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9617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B531E-7FC2-A044-A9F0-7AA40306E3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4520" y="512191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60E8B2-2E7E-9246-B93E-FD02C3DB1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4520" y="2372741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66765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2A0CB-D05E-434C-9570-C6C219901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3080" y="311214"/>
            <a:ext cx="6878574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0EA96-B28B-F549-B04B-78A8E22ECF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3080" y="1406589"/>
            <a:ext cx="6878574" cy="28179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018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F1353-F54C-1949-A777-E8A6EA2CE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8697" y="274638"/>
            <a:ext cx="6729815" cy="9937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BD0C3-A1AE-804E-BE90-35C9AFC80E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50127" y="1370013"/>
            <a:ext cx="3224784" cy="28179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B60ACA-D9F8-CC41-81F1-1A9F32271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43728" y="1370013"/>
            <a:ext cx="3224784" cy="28179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10653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06350-DB06-4942-96BB-37EE2E9E2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5222" y="521906"/>
            <a:ext cx="2949575" cy="959422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A7AD02-D7DE-274B-8A5B-E071D034F2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64023" y="521907"/>
            <a:ext cx="4008501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FD3EA9-49B5-0042-BF6A-1C75DA6F49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45222" y="1481328"/>
            <a:ext cx="2949575" cy="26950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240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4" y="4511682"/>
            <a:ext cx="1438016" cy="530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86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999C73-AC41-4244-B08D-61F804E1F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5920" y="274638"/>
            <a:ext cx="7077456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A649E2-4E59-FB40-AC67-2B86AE2215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45920" y="1370013"/>
            <a:ext cx="7077456" cy="28362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F9B144-71C9-E846-BA6B-D3CFE008919D}"/>
              </a:ext>
            </a:extLst>
          </p:cNvPr>
          <p:cNvPicPr>
            <a:picLocks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64" y="4511682"/>
            <a:ext cx="1438016" cy="530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3079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5" r:id="rId3"/>
    <p:sldLayoutId id="2147483670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480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4E88B3-1A22-4049-86EA-578CEF8415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E453050-06A3-BF4D-A2F6-7860A105F0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98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>The Lutheran Church-Missouri Synod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Chrissy Thomas</dc:creator>
  <cp:lastModifiedBy>McBurney, Jennifer</cp:lastModifiedBy>
  <cp:revision>19</cp:revision>
  <dcterms:created xsi:type="dcterms:W3CDTF">2015-07-10T20:33:27Z</dcterms:created>
  <dcterms:modified xsi:type="dcterms:W3CDTF">2018-05-21T16:43:10Z</dcterms:modified>
</cp:coreProperties>
</file>